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462" y="433753"/>
            <a:ext cx="10691446" cy="2239108"/>
          </a:xfrm>
        </p:spPr>
        <p:txBody>
          <a:bodyPr>
            <a:noAutofit/>
          </a:bodyPr>
          <a:lstStyle/>
          <a:p>
            <a:r>
              <a:rPr lang="es-CO" sz="9600" dirty="0" smtClean="0">
                <a:latin typeface="Comic Sans MS" panose="030F0702030302020204" pitchFamily="66" charset="0"/>
              </a:rPr>
              <a:t>Blog en wix</a:t>
            </a:r>
            <a:endParaRPr lang="es-CO" sz="9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t="12620" r="18991" b="13823"/>
          <a:stretch/>
        </p:blipFill>
        <p:spPr bwMode="auto">
          <a:xfrm>
            <a:off x="3892062" y="2790093"/>
            <a:ext cx="392723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5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7908" y="339969"/>
            <a:ext cx="45602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600" dirty="0">
                <a:latin typeface="Comic Sans MS" panose="030F0702030302020204" pitchFamily="66" charset="0"/>
              </a:rPr>
              <a:t>La clave aquí, es que Wix permite a los usuarios crear un blog de manera muy sencilla en muy poco tiempo, sin tener la necesidad de tener conocimientos de diseño web ni nada </a:t>
            </a:r>
            <a:r>
              <a:rPr lang="es-CO" sz="3600" dirty="0" smtClean="0">
                <a:latin typeface="Comic Sans MS" panose="030F0702030302020204" pitchFamily="66" charset="0"/>
              </a:rPr>
              <a:t>parecido.</a:t>
            </a:r>
            <a:endParaRPr lang="es-CO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947">
            <a:off x="5668108" y="1343273"/>
            <a:ext cx="6248400" cy="35433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2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¿Necesitaré conocimientos de programación?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700013"/>
            <a:ext cx="10131425" cy="4438918"/>
          </a:xfrm>
        </p:spPr>
        <p:txBody>
          <a:bodyPr>
            <a:normAutofit/>
          </a:bodyPr>
          <a:lstStyle/>
          <a:p>
            <a:pPr fontAlgn="base"/>
            <a:r>
              <a:rPr lang="es-CO" sz="2800" dirty="0" smtClean="0"/>
              <a:t>Se necesitará </a:t>
            </a:r>
            <a:r>
              <a:rPr lang="es-CO" sz="2800" dirty="0"/>
              <a:t>conocimientos de programación y codificación, para crear tu sitio web en </a:t>
            </a:r>
            <a:r>
              <a:rPr lang="es-CO" sz="2800" dirty="0" smtClean="0"/>
              <a:t>Wix</a:t>
            </a:r>
            <a:r>
              <a:rPr lang="es-CO" sz="2800" dirty="0"/>
              <a:t>?</a:t>
            </a:r>
            <a:r>
              <a:rPr lang="es-CO" sz="2800" dirty="0" smtClean="0"/>
              <a:t> </a:t>
            </a:r>
            <a:r>
              <a:rPr lang="es-CO" sz="2800" dirty="0"/>
              <a:t>La respuesta es que, no es necesario, wix puede ser usada por principiantes.</a:t>
            </a:r>
          </a:p>
          <a:p>
            <a:pPr fontAlgn="base"/>
            <a:r>
              <a:rPr lang="es-CO" sz="2800" dirty="0"/>
              <a:t>Es decir, para utilizar Wix, no necesitas contar con conocimientos de programación, ni generar códigos, debido a que este creador web, se caracteriza por ofrecer opciones de arrastrar y soltar que harán interactivo el diseño y personalización de tu sitio web.</a:t>
            </a:r>
          </a:p>
          <a:p>
            <a:pPr fontAlgn="base"/>
            <a:r>
              <a:rPr lang="es-CO" sz="2800" dirty="0"/>
              <a:t>Wix, sin duda alguna, es una plataforma que te ayudará a crear tu sitio web de manera fácil y rápida.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847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998676" y="915998"/>
            <a:ext cx="47126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CO" sz="2400" dirty="0" smtClean="0">
                <a:latin typeface="Comic Sans MS" panose="030F0702030302020204" pitchFamily="66" charset="0"/>
              </a:rPr>
              <a:t>Inicialmente, para crear tú sitio web en wix es fundamental que identifiques la finalidad de tu sitio web, debido a que para el registro de tu cuenta en Wix, debes seleccionar la opción que se ajuste a tus necesidades.</a:t>
            </a:r>
          </a:p>
          <a:p>
            <a:pPr algn="just" fontAlgn="base"/>
            <a:r>
              <a:rPr lang="es-CO" sz="2400" dirty="0" smtClean="0">
                <a:latin typeface="Comic Sans MS" panose="030F0702030302020204" pitchFamily="66" charset="0"/>
              </a:rPr>
              <a:t>Wix, te ofrece las opciones que van, desde un blog, tienda en línea, portafolios fotográficos, empresas,  eventos, restaurantes, entre otros.</a:t>
            </a:r>
          </a:p>
          <a:p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7303476" y="208112"/>
            <a:ext cx="440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Comic Sans MS" panose="030F0702030302020204" pitchFamily="66" charset="0"/>
              </a:rPr>
              <a:t>¿Qué necesito saber para comenzar?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4" y="1197829"/>
            <a:ext cx="620553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40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7232" y="167037"/>
            <a:ext cx="50995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100" dirty="0" smtClean="0">
                <a:latin typeface="Comic Sans MS" panose="030F0702030302020204" pitchFamily="66" charset="0"/>
              </a:rPr>
              <a:t>RECOMENDADO PARA:</a:t>
            </a:r>
          </a:p>
          <a:p>
            <a:pPr algn="just"/>
            <a:endParaRPr lang="es-CO" sz="2100" dirty="0" smtClean="0">
              <a:latin typeface="Comic Sans MS" panose="030F0702030302020204" pitchFamily="66" charset="0"/>
            </a:endParaRPr>
          </a:p>
          <a:p>
            <a:pPr algn="just" fontAlgn="base"/>
            <a:r>
              <a:rPr lang="es-CO" sz="2100" dirty="0" smtClean="0">
                <a:latin typeface="Comic Sans MS" panose="030F0702030302020204" pitchFamily="66" charset="0"/>
              </a:rPr>
              <a:t>- El </a:t>
            </a:r>
            <a:r>
              <a:rPr lang="es-CO" sz="2100" dirty="0">
                <a:latin typeface="Comic Sans MS" panose="030F0702030302020204" pitchFamily="66" charset="0"/>
              </a:rPr>
              <a:t>constructor es ideal para usuarios que buscan hacer un sitio web visualmente deslumbrante que motive a los visitantes a interactuar.</a:t>
            </a:r>
          </a:p>
          <a:p>
            <a:pPr algn="just" fontAlgn="base"/>
            <a:r>
              <a:rPr lang="es-CO" sz="2100" dirty="0" smtClean="0">
                <a:latin typeface="Comic Sans MS" panose="030F0702030302020204" pitchFamily="66" charset="0"/>
              </a:rPr>
              <a:t>- La </a:t>
            </a:r>
            <a:r>
              <a:rPr lang="es-CO" sz="2100" dirty="0">
                <a:latin typeface="Comic Sans MS" panose="030F0702030302020204" pitchFamily="66" charset="0"/>
              </a:rPr>
              <a:t>plataforma trabaja bien para construir elegantes portafolios de artistas, sitios de restaurantes y páginas de pequeños negocios que están enfocadas en que sus usuarios participen y motivarlos a que hagan clic en todos lados.</a:t>
            </a:r>
          </a:p>
          <a:p>
            <a:pPr algn="just" fontAlgn="base"/>
            <a:r>
              <a:rPr lang="es-CO" sz="2100" dirty="0" smtClean="0">
                <a:latin typeface="Comic Sans MS" panose="030F0702030302020204" pitchFamily="66" charset="0"/>
              </a:rPr>
              <a:t>- Wix</a:t>
            </a:r>
            <a:r>
              <a:rPr lang="es-CO" sz="2100" dirty="0">
                <a:latin typeface="Comic Sans MS" panose="030F0702030302020204" pitchFamily="66" charset="0"/>
              </a:rPr>
              <a:t>, es ideal para principiantes, o personas con escasos conocimientos de programación, debido a que ofrece un gran número de plantillas que se ajustarán a los fines de tu negocio</a:t>
            </a:r>
            <a:r>
              <a:rPr lang="es-CO" sz="2100" dirty="0" smtClean="0">
                <a:latin typeface="Comic Sans MS" panose="030F0702030302020204" pitchFamily="66" charset="0"/>
              </a:rPr>
              <a:t>.</a:t>
            </a:r>
            <a:endParaRPr lang="es-CO" sz="21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6302">
            <a:off x="6295292" y="1731043"/>
            <a:ext cx="4876800" cy="2781300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1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42925" y="304800"/>
            <a:ext cx="6534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latin typeface="Comic Sans MS" panose="030F0702030302020204" pitchFamily="66" charset="0"/>
              </a:rPr>
              <a:t>Wix Aspectos destacados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5791200" y="1223270"/>
            <a:ext cx="6093371" cy="4968181"/>
          </a:xfrm>
        </p:spPr>
        <p:txBody>
          <a:bodyPr>
            <a:normAutofit fontScale="85000" lnSpcReduction="20000"/>
          </a:bodyPr>
          <a:lstStyle/>
          <a:p>
            <a:r>
              <a:rPr lang="es-CO" sz="2000" dirty="0">
                <a:latin typeface="Comic Sans MS" panose="030F0702030302020204" pitchFamily="66" charset="0"/>
              </a:rPr>
              <a:t>Excelentes plantillas de sitios web – Elige de una galería de más de 500 diferentes diseños.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No se requiere habilidad técnica – con interfaz de arrastrar y soltar o usando la nueva funcionalidad de ADI para crear automáticamente un sitio web para ti en minutos.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Abundantes complementos – Mejora la funcionalidad de tus sitios con integraciones de terceros-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Ofrece la posibilidad de crear tu sitio web de manera gratuita, utilizando subdominio .wix.com.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Te garantiza posicionamiento SEO en Google, lo cual facilita el tráfico de personas hasta tu sitio web.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Cuenta con una App </a:t>
            </a:r>
            <a:r>
              <a:rPr lang="es-CO" sz="2000" dirty="0" err="1">
                <a:latin typeface="Comic Sans MS" panose="030F0702030302020204" pitchFamily="66" charset="0"/>
              </a:rPr>
              <a:t>Market</a:t>
            </a:r>
            <a:r>
              <a:rPr lang="es-CO" sz="2000" dirty="0">
                <a:latin typeface="Comic Sans MS" panose="030F0702030302020204" pitchFamily="66" charset="0"/>
              </a:rPr>
              <a:t>, que pone a tu disposición herramientas que mejorarán tu experiencia de diseño y creación de tu sitio web.</a:t>
            </a:r>
          </a:p>
          <a:p>
            <a:r>
              <a:rPr lang="es-CO" sz="2000" dirty="0">
                <a:latin typeface="Comic Sans MS" panose="030F0702030302020204" pitchFamily="66" charset="0"/>
              </a:rPr>
              <a:t>Opciones para </a:t>
            </a:r>
            <a:r>
              <a:rPr lang="es-CO" sz="2000" dirty="0" err="1">
                <a:latin typeface="Comic Sans MS" panose="030F0702030302020204" pitchFamily="66" charset="0"/>
              </a:rPr>
              <a:t>eCommerce</a:t>
            </a:r>
            <a:r>
              <a:rPr lang="es-CO" sz="2000" dirty="0">
                <a:latin typeface="Comic Sans MS" panose="030F0702030302020204" pitchFamily="66" charset="0"/>
              </a:rPr>
              <a:t>, que te permite crear tu tienda en línea de manera fácil, sin necesidad de contar con conocimientos de programación.</a:t>
            </a:r>
          </a:p>
          <a:p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0501">
            <a:off x="263009" y="1610891"/>
            <a:ext cx="5133975" cy="3321597"/>
          </a:xfrm>
          <a:prstGeom prst="snip2Same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4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270" y="408201"/>
            <a:ext cx="3602420" cy="853041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latin typeface="Comic Sans MS" panose="030F0702030302020204" pitchFamily="66" charset="0"/>
              </a:rPr>
              <a:t/>
            </a:r>
            <a:br>
              <a:rPr lang="es-CO" sz="4000" dirty="0" smtClean="0">
                <a:latin typeface="Comic Sans MS" panose="030F0702030302020204" pitchFamily="66" charset="0"/>
              </a:rPr>
            </a:br>
            <a:r>
              <a:rPr lang="es-CO" sz="4000" dirty="0" smtClean="0">
                <a:latin typeface="Comic Sans MS" panose="030F0702030302020204" pitchFamily="66" charset="0"/>
              </a:rPr>
              <a:t>Ventajas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146221"/>
            <a:ext cx="5636171" cy="5293216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El increíble constructor intuitivo está entre los mejores en la industria.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La opción de cuenta gratis le permite a los usuarios crear y hospedar hermosos sitios web sin costo.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Wix, ofrece más de 510 plantillas con diseños profesionales de alta calidad, que pueden servir para cualquier propósito, es decir.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Wix te ofrece plantillas cuyos diseños variados se pueden ajustar fácilmente al objeto de tu negocio.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No necesitas saber codificar o programar para diseñar un sitio web personalizado, debido a que sus herramientas interactivas te facilitarán el trabajo.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Brinda herramientas interactivas de arrastrar y soltar, que facilitarán el diseño de tu sitio web.</a:t>
            </a:r>
          </a:p>
          <a:p>
            <a:pPr fontAlgn="base"/>
            <a:r>
              <a:rPr lang="es-CO" sz="2000" dirty="0">
                <a:latin typeface="Comic Sans MS" panose="030F0702030302020204" pitchFamily="66" charset="0"/>
              </a:rPr>
              <a:t>Te ofrece la posibilidad de editar tus imágenes de manera fácil con sus herramientas de retoque y edición.</a:t>
            </a:r>
          </a:p>
          <a:p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22">
            <a:off x="6718827" y="1578147"/>
            <a:ext cx="4703321" cy="3482576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O" dirty="0">
                <a:latin typeface="Comic Sans MS" panose="030F0702030302020204" pitchFamily="66" charset="0"/>
              </a:rPr>
              <a:t>Desventajas</a:t>
            </a:r>
            <a:br>
              <a:rPr lang="es-CO" dirty="0">
                <a:latin typeface="Comic Sans MS" panose="030F0702030302020204" pitchFamily="66" charset="0"/>
              </a:rPr>
            </a:br>
            <a:endParaRPr lang="es-CO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468193"/>
            <a:ext cx="10131425" cy="4559120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Demasiada libertad de diseño, lo cual puede ser abrumador para algunas personas, debido a la cantidad de opciones y cambios que te permite realizar Wix, al momento de personalizar tu sitio web.</a:t>
            </a:r>
          </a:p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No existe manera de ver las estadísticas del sitio a menos que pagues para tener la posibilidad de agregar Google </a:t>
            </a:r>
            <a:r>
              <a:rPr lang="es-CO" sz="3000" dirty="0" err="1">
                <a:latin typeface="Comic Sans MS" panose="030F0702030302020204" pitchFamily="66" charset="0"/>
              </a:rPr>
              <a:t>Analytics</a:t>
            </a:r>
            <a:r>
              <a:rPr lang="es-CO" sz="3000" dirty="0">
                <a:latin typeface="Comic Sans MS" panose="030F0702030302020204" pitchFamily="66" charset="0"/>
              </a:rPr>
              <a:t>.</a:t>
            </a:r>
          </a:p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Limitadas opciones de E-</a:t>
            </a:r>
            <a:r>
              <a:rPr lang="es-CO" sz="3000" dirty="0" err="1">
                <a:latin typeface="Comic Sans MS" panose="030F0702030302020204" pitchFamily="66" charset="0"/>
              </a:rPr>
              <a:t>commerce</a:t>
            </a:r>
            <a:r>
              <a:rPr lang="es-CO" sz="3000" dirty="0">
                <a:latin typeface="Comic Sans MS" panose="030F0702030302020204" pitchFamily="66" charset="0"/>
              </a:rPr>
              <a:t>, sin embargo, actualmente, la plataforma se actualiza constantemente incluyendo opciones avanzadas para tu tienda en línea.</a:t>
            </a:r>
          </a:p>
          <a:p>
            <a:pPr algn="just" fontAlgn="base"/>
            <a:r>
              <a:rPr lang="es-CO" sz="3000" dirty="0">
                <a:latin typeface="Comic Sans MS" panose="030F0702030302020204" pitchFamily="66" charset="0"/>
              </a:rPr>
              <a:t>Debes estar seguro de la selección de tu plantilla, debido a una vez diseñado tu sitio web, si deseas cambiar de plantilla, perderás todo el contenido cargado.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82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>
                <a:latin typeface="Comic Sans MS" panose="030F0702030302020204" pitchFamily="66" charset="0"/>
              </a:rPr>
              <a:t>Facilidad de uso/Experiencia como usuario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733267"/>
            <a:ext cx="5087201" cy="47357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CO" sz="4600" dirty="0" smtClean="0">
                <a:latin typeface="Comic Sans MS" panose="030F0702030302020204" pitchFamily="66" charset="0"/>
              </a:rPr>
              <a:t>Las </a:t>
            </a:r>
            <a:r>
              <a:rPr lang="es-CO" sz="4600" dirty="0">
                <a:latin typeface="Comic Sans MS" panose="030F0702030302020204" pitchFamily="66" charset="0"/>
              </a:rPr>
              <a:t>opciones de edición de imágenes son tan directas y simples de usar que incluso alguien con cero experiencia en diseño gráfico puede modificar fotos e imágenes a su gusto. </a:t>
            </a:r>
            <a:endParaRPr lang="es-CO" sz="4600" dirty="0" smtClean="0">
              <a:latin typeface="Comic Sans MS" panose="030F0702030302020204" pitchFamily="66" charset="0"/>
            </a:endParaRPr>
          </a:p>
          <a:p>
            <a:pPr algn="just" fontAlgn="base"/>
            <a:r>
              <a:rPr lang="es-CO" sz="4600" dirty="0">
                <a:latin typeface="Comic Sans MS" panose="030F0702030302020204" pitchFamily="66" charset="0"/>
              </a:rPr>
              <a:t>Adicionalmente, Wix es un creador web que se actualiza mensualmente, para darles a sus usuarios herramientas avanzadas en diseño, que les facilitarán la creación de sitio web, sin necesidad de tener conocimientos de programación.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6206">
            <a:off x="6769234" y="2172706"/>
            <a:ext cx="4374481" cy="31332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63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75</TotalTime>
  <Words>789</Words>
  <Application>Microsoft Office PowerPoint</Application>
  <PresentationFormat>Personalizado</PresentationFormat>
  <Paragraphs>40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Celestial</vt:lpstr>
      <vt:lpstr>Blog en wix</vt:lpstr>
      <vt:lpstr>Presentación de PowerPoint</vt:lpstr>
      <vt:lpstr>¿Necesitaré conocimientos de programación? </vt:lpstr>
      <vt:lpstr>Presentación de PowerPoint</vt:lpstr>
      <vt:lpstr>Presentación de PowerPoint</vt:lpstr>
      <vt:lpstr>Presentación de PowerPoint</vt:lpstr>
      <vt:lpstr> Ventajas </vt:lpstr>
      <vt:lpstr>Desventajas </vt:lpstr>
      <vt:lpstr>Facilidad de uso/Experiencia como usuario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Valerious</dc:creator>
  <cp:lastModifiedBy>GIL</cp:lastModifiedBy>
  <cp:revision>7</cp:revision>
  <dcterms:created xsi:type="dcterms:W3CDTF">2017-08-17T00:33:02Z</dcterms:created>
  <dcterms:modified xsi:type="dcterms:W3CDTF">2017-08-17T02:20:43Z</dcterms:modified>
</cp:coreProperties>
</file>