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57F7ECD-AADE-479E-A539-FDC2947FD74D}" type="datetimeFigureOut">
              <a:rPr lang="es-CO" smtClean="0"/>
              <a:t>13/10/2017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137AAB2-9EBE-46AB-A810-ACE03AE89135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3529" y="332656"/>
            <a:ext cx="8280920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Georgia" panose="02040502050405020303" pitchFamily="18" charset="0"/>
              </a:rPr>
              <a:t>ESCUELA NORMAL SUPERIOR VILLAHERMOSA TOLIMA.</a:t>
            </a:r>
          </a:p>
          <a:p>
            <a:pPr algn="ctr"/>
            <a:endParaRPr lang="es-E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es-E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es-ES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es-ES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es-E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es-ES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48" y="2204864"/>
            <a:ext cx="6782288" cy="3224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62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547144"/>
            <a:ext cx="6984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b="1" dirty="0" smtClean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¿Que es la Webquest? </a:t>
            </a:r>
            <a:endParaRPr lang="es-CO" sz="4400" b="1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66238" y="2276872"/>
            <a:ext cx="67687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Es </a:t>
            </a:r>
            <a:r>
              <a:rPr lang="es-ES" dirty="0"/>
              <a:t>una herramienta que forma parte de una metodología para el trabajo didáctico que consiste en una investigación guiada, con recursos principalmente procedentes </a:t>
            </a:r>
            <a:r>
              <a:rPr lang="es-ES" dirty="0" smtClean="0"/>
              <a:t>de Internet</a:t>
            </a:r>
            <a:r>
              <a:rPr lang="es-ES" dirty="0"/>
              <a:t>, que promueve la utilización de habilidades cognitivas superiores, el trabajo cooperativo y la autonomía de los alumnos e </a:t>
            </a:r>
            <a:r>
              <a:rPr lang="es-ES" dirty="0" smtClean="0"/>
              <a:t>incluye </a:t>
            </a:r>
            <a:r>
              <a:rPr lang="es-ES" dirty="0"/>
              <a:t>una evaluación </a:t>
            </a:r>
            <a:r>
              <a:rPr lang="es-ES" dirty="0" smtClean="0"/>
              <a:t>auténtica.</a:t>
            </a:r>
          </a:p>
          <a:p>
            <a:pPr algn="just"/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645024"/>
            <a:ext cx="3429000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9231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b="1" dirty="0" smtClean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¿COMO FUNCIONA? </a:t>
            </a:r>
            <a:endParaRPr lang="es-CO" sz="4400" b="1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187624" y="1899498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sz="2800" dirty="0"/>
              <a:t>son utilizadas como recurso didáctico por los </a:t>
            </a:r>
            <a:r>
              <a:rPr lang="es-ES" sz="2800" dirty="0" smtClean="0"/>
              <a:t>profesores y estudiantes, </a:t>
            </a:r>
            <a:r>
              <a:rPr lang="es-ES" sz="2800" dirty="0"/>
              <a:t>puesto que permiten </a:t>
            </a:r>
            <a:r>
              <a:rPr lang="es-ES" sz="2800"/>
              <a:t>el </a:t>
            </a:r>
            <a:r>
              <a:rPr lang="es-ES" sz="2800" smtClean="0"/>
              <a:t>desarrollo </a:t>
            </a:r>
            <a:r>
              <a:rPr lang="es-ES" sz="2800" dirty="0"/>
              <a:t>de habilidades de manejo de información y el desarrollo </a:t>
            </a:r>
            <a:r>
              <a:rPr lang="es-ES" sz="2800" dirty="0" smtClean="0"/>
              <a:t>de competencias </a:t>
            </a:r>
            <a:r>
              <a:rPr lang="es-ES" sz="2800" dirty="0"/>
              <a:t>relacionadas con la sociedad de la información. </a:t>
            </a:r>
            <a:endParaRPr lang="es-CO" sz="2800" dirty="0"/>
          </a:p>
        </p:txBody>
      </p:sp>
      <p:pic>
        <p:nvPicPr>
          <p:cNvPr id="1026" name="Picture 2" descr="Resultado de imagen para imagenes de la webqu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9617" y="4797152"/>
            <a:ext cx="2482823" cy="1463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05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Resultado de imagen para EJEMPLO DE  la webques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16831"/>
            <a:ext cx="7124298" cy="443051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2 CuadroTexto"/>
          <p:cNvSpPr txBox="1"/>
          <p:nvPr/>
        </p:nvSpPr>
        <p:spPr>
          <a:xfrm>
            <a:off x="827584" y="692696"/>
            <a:ext cx="7124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 smtClean="0"/>
              <a:t>EJEMPLO DE LA WEBQUEST</a:t>
            </a:r>
            <a:endParaRPr lang="es-CO" sz="3600" b="1" dirty="0"/>
          </a:p>
        </p:txBody>
      </p:sp>
    </p:spTree>
    <p:extLst>
      <p:ext uri="{BB962C8B-B14F-4D97-AF65-F5344CB8AC3E}">
        <p14:creationId xmlns:p14="http://schemas.microsoft.com/office/powerpoint/2010/main" val="24056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imagenes de la webques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0" t="6734"/>
          <a:stretch/>
        </p:blipFill>
        <p:spPr bwMode="auto">
          <a:xfrm>
            <a:off x="1547664" y="1628800"/>
            <a:ext cx="6043820" cy="485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545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1662274"/>
            <a:ext cx="7560840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¿Cómo HACER UNA WEBQUEST?</a:t>
            </a:r>
          </a:p>
          <a:p>
            <a:pPr algn="ctr"/>
            <a:endParaRPr lang="es-ES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033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-252536" y="1484784"/>
            <a:ext cx="7992888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anose="02040502050405020303" pitchFamily="18" charset="0"/>
              </a:rPr>
              <a:t>REALIZADO POR:</a:t>
            </a:r>
          </a:p>
          <a:p>
            <a:pPr algn="ctr"/>
            <a:endParaRPr lang="es-ES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anose="02040502050405020303" pitchFamily="18" charset="0"/>
            </a:endParaRP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s-E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anose="02040502050405020303" pitchFamily="18" charset="0"/>
              </a:rPr>
              <a:t>ADRIANA GUTIERREZ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s-E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anose="02040502050405020303" pitchFamily="18" charset="0"/>
              </a:rPr>
              <a:t>ALEXANDRA HENAO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endParaRPr lang="es-ES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anose="02040502050405020303" pitchFamily="18" charset="0"/>
            </a:endParaRPr>
          </a:p>
          <a:p>
            <a:pPr marL="571500" indent="-571500" algn="ctr">
              <a:buFont typeface="Arial" panose="020B0604020202020204" pitchFamily="34" charset="0"/>
              <a:buChar char="•"/>
            </a:pPr>
            <a:endParaRPr lang="es-ES" sz="36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anose="02040502050405020303" pitchFamily="18" charset="0"/>
            </a:endParaRP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s-E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anose="02040502050405020303" pitchFamily="18" charset="0"/>
              </a:rPr>
              <a:t>pfc</a:t>
            </a:r>
            <a:endParaRPr lang="es-ES" sz="36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anose="02040502050405020303" pitchFamily="18" charset="0"/>
            </a:endParaRPr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es-ES" sz="36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anose="02040502050405020303" pitchFamily="18" charset="0"/>
            </a:endParaRPr>
          </a:p>
          <a:p>
            <a:pPr algn="ctr"/>
            <a:endParaRPr lang="es-E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11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186</TotalTime>
  <Words>120</Words>
  <Application>Microsoft Office PowerPoint</Application>
  <PresentationFormat>Presentación en pantalla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Forma de onda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DOS</dc:creator>
  <cp:lastModifiedBy>Usuario de Windows</cp:lastModifiedBy>
  <cp:revision>15</cp:revision>
  <dcterms:created xsi:type="dcterms:W3CDTF">2017-08-12T18:00:14Z</dcterms:created>
  <dcterms:modified xsi:type="dcterms:W3CDTF">2017-10-13T13:09:26Z</dcterms:modified>
</cp:coreProperties>
</file>